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8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69" r:id="rId15"/>
    <p:sldId id="282" r:id="rId16"/>
    <p:sldId id="273" r:id="rId17"/>
    <p:sldId id="283" r:id="rId18"/>
    <p:sldId id="274" r:id="rId19"/>
    <p:sldId id="284" r:id="rId20"/>
    <p:sldId id="275" r:id="rId21"/>
    <p:sldId id="276" r:id="rId22"/>
    <p:sldId id="280" r:id="rId23"/>
    <p:sldId id="279" r:id="rId24"/>
    <p:sldId id="278" r:id="rId25"/>
    <p:sldId id="28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B7A65-F769-4EA0-88AC-13E3A3B98302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2589-3C90-41D0-8D63-08BEAF07989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41;&#1077;&#1079;&#1099;&#1084;&#1103;&#1085;&#1085;&#1099;&#1081;%20(3).wma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09510"/>
            <a:ext cx="3894614" cy="5800847"/>
          </a:xfrm>
          <a:prstGeom prst="rect">
            <a:avLst/>
          </a:prstGeom>
        </p:spPr>
      </p:pic>
      <p:pic>
        <p:nvPicPr>
          <p:cNvPr id="4" name="Безымянный (3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8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300192" cy="354385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76" y="3660490"/>
            <a:ext cx="5723784" cy="321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24" y="126520"/>
            <a:ext cx="6224014" cy="3501008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701636"/>
            <a:ext cx="5545329" cy="41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6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" y="0"/>
            <a:ext cx="7142672" cy="401775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00" y="3683319"/>
            <a:ext cx="5655299" cy="317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83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54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3"/>
            <a:ext cx="6732240" cy="378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764" y="3251886"/>
            <a:ext cx="6362236" cy="357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6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78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764" y="3278138"/>
            <a:ext cx="6362236" cy="357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" y="116632"/>
            <a:ext cx="6871855" cy="386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6657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45" y="76470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" y="0"/>
            <a:ext cx="62611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47" y="3352800"/>
            <a:ext cx="6237287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72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6021288"/>
            <a:ext cx="29541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8 часов утра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7" descr="C:\Users\PC\Desktop\фото для презентации\Фото04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6629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8420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302"/>
            <a:ext cx="6300192" cy="354385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315" y="3641160"/>
            <a:ext cx="5724128" cy="321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8964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23695"/>
            <a:ext cx="7092280" cy="3989408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68961"/>
            <a:ext cx="5723784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0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2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4005064"/>
            <a:ext cx="67614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00B050"/>
                </a:solidFill>
              </a:rPr>
              <a:t>15.00</a:t>
            </a:r>
          </a:p>
          <a:p>
            <a:r>
              <a:rPr lang="ru-RU" sz="6000" dirty="0" smtClean="0">
                <a:solidFill>
                  <a:srgbClr val="00B050"/>
                </a:solidFill>
              </a:rPr>
              <a:t>Конец рабочего дня</a:t>
            </a:r>
            <a:endParaRPr lang="ru-RU" sz="60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14" y="116632"/>
            <a:ext cx="691276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4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832648" cy="437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07904" y="4797152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8.15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0"/>
            <a:ext cx="7388225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71" y="3428999"/>
            <a:ext cx="6353175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4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73163"/>
            <a:ext cx="8029575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833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00" y="2766798"/>
            <a:ext cx="7260299" cy="40839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53" y="1"/>
            <a:ext cx="6113721" cy="343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3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6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167</TotalTime>
  <Words>8</Words>
  <Application>Microsoft Office PowerPoint</Application>
  <PresentationFormat>Экран (4:3)</PresentationFormat>
  <Paragraphs>4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XTreme.ws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XTreme.ws</dc:creator>
  <cp:lastModifiedBy>ADMIN</cp:lastModifiedBy>
  <cp:revision>16</cp:revision>
  <dcterms:created xsi:type="dcterms:W3CDTF">2017-03-26T14:28:10Z</dcterms:created>
  <dcterms:modified xsi:type="dcterms:W3CDTF">2017-03-27T09:14:39Z</dcterms:modified>
</cp:coreProperties>
</file>