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67" r:id="rId3"/>
    <p:sldId id="263" r:id="rId4"/>
    <p:sldId id="257" r:id="rId5"/>
    <p:sldId id="258" r:id="rId6"/>
    <p:sldId id="264" r:id="rId7"/>
    <p:sldId id="269" r:id="rId8"/>
    <p:sldId id="268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86" d="100"/>
          <a:sy n="86" d="100"/>
        </p:scale>
        <p:origin x="-4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«Один момент из жизни логопедической группы»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учитель-логопед: </a:t>
            </a:r>
            <a:r>
              <a:rPr lang="ru-RU" dirty="0" err="1" smtClean="0"/>
              <a:t>Саушина</a:t>
            </a:r>
            <a:r>
              <a:rPr lang="ru-RU" dirty="0" smtClean="0"/>
              <a:t> Н.И.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DC15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33056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9998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9980" y="260648"/>
            <a:ext cx="3720970" cy="279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628800"/>
            <a:ext cx="67693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Перелистаны страницы, 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окончен наш рассказ,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группа «Логопаты»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Снова рады будем видеть вас!!!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 детский сад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сад …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сад …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Почему так говорят?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Потому, что дружно в нем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одной семьей растем!!!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detsadF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429000"/>
            <a:ext cx="3950312" cy="27652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группа</a:t>
            </a:r>
            <a:endParaRPr lang="ru-RU" dirty="0"/>
          </a:p>
        </p:txBody>
      </p:sp>
      <p:pic>
        <p:nvPicPr>
          <p:cNvPr id="1026" name="Picture 2" descr="G:\SDC159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464096"/>
          </a:xfrm>
        </p:spPr>
        <p:txBody>
          <a:bodyPr/>
          <a:lstStyle/>
          <a:p>
            <a:pPr algn="ctr"/>
            <a:r>
              <a:rPr lang="ru-RU" dirty="0" smtClean="0"/>
              <a:t>Наши занятия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Начинаем мы учиться,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 лениться не годиться,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Будем мы внимательны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фонетическом занятии!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2780929"/>
            <a:ext cx="4837024" cy="322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логогруппа\101_0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64904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Home\Desktop\логогруппа\101_0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3753036" cy="250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Home\Desktop\логогруппа\101_0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6672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24744"/>
            <a:ext cx="31387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Раз, два, три, четыре, пять!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Будем пальчики считать –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Крепкие, дружные,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такие нужные.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805" y="2708920"/>
            <a:ext cx="5097083" cy="3822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34138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группе нашей каждый день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Делаем зарядку,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Выполняем упражненья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Строго по порядку.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80928"/>
            <a:ext cx="4569024" cy="342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DC15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2320" y="293762"/>
            <a:ext cx="5716488" cy="4287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23728" y="4797152"/>
            <a:ext cx="3560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Солнце светит к нам в окошко.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Отдохнули мы немножко!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251" y="980728"/>
            <a:ext cx="3290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Любим мы не только бегать,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Веселиться и играть.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этого мы очень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Любим звуки изучать.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64904"/>
            <a:ext cx="4680521" cy="312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120</TotalTime>
  <Words>143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«Один момент из жизни логопедической группы»</vt:lpstr>
      <vt:lpstr>Наш детский сад</vt:lpstr>
      <vt:lpstr>Наша группа</vt:lpstr>
      <vt:lpstr>Наши занятия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18</cp:revision>
  <dcterms:created xsi:type="dcterms:W3CDTF">2017-03-12T08:58:26Z</dcterms:created>
  <dcterms:modified xsi:type="dcterms:W3CDTF">2017-03-27T09:22:10Z</dcterms:modified>
</cp:coreProperties>
</file>